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3" r:id="rId4"/>
    <p:sldId id="269" r:id="rId5"/>
    <p:sldId id="259" r:id="rId6"/>
    <p:sldId id="260" r:id="rId7"/>
    <p:sldId id="270" r:id="rId8"/>
    <p:sldId id="271" r:id="rId9"/>
    <p:sldId id="272" r:id="rId10"/>
    <p:sldId id="273" r:id="rId11"/>
    <p:sldId id="261" r:id="rId12"/>
    <p:sldId id="274" r:id="rId13"/>
    <p:sldId id="277" r:id="rId14"/>
    <p:sldId id="276" r:id="rId15"/>
    <p:sldId id="275" r:id="rId16"/>
    <p:sldId id="266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98D"/>
    <a:srgbClr val="35C300"/>
    <a:srgbClr val="0099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595" autoAdjust="0"/>
  </p:normalViewPr>
  <p:slideViewPr>
    <p:cSldViewPr snapToGrid="0">
      <p:cViewPr varScale="1">
        <p:scale>
          <a:sx n="83" d="100"/>
          <a:sy n="83" d="100"/>
        </p:scale>
        <p:origin x="6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2B39D0-B2A3-4785-9B20-7194CE9DE750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77FB38-FBAB-4C40-B0C9-1AADB0417B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1166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7FB38-FBAB-4C40-B0C9-1AADB0417B0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3550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6648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3779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7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286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748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3452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5224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2732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272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494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3081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541DB-070D-411D-914A-11E39EB75B7E}" type="datetimeFigureOut">
              <a:rPr lang="ru-RU" smtClean="0"/>
              <a:t>22.10.2023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1133E-39D8-4B28-AF37-7279D0AB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8119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4952" y="2052296"/>
            <a:ext cx="7750629" cy="1919197"/>
          </a:xfrm>
        </p:spPr>
        <p:txBody>
          <a:bodyPr>
            <a:normAutofit fontScale="90000"/>
          </a:bodyPr>
          <a:lstStyle/>
          <a:p>
            <a:pPr algn="l"/>
            <a:r>
              <a:rPr lang="ru-RU" sz="4900" dirty="0" err="1">
                <a:gradFill flip="none" rotWithShape="1">
                  <a:gsLst>
                    <a:gs pos="0">
                      <a:srgbClr val="35C300"/>
                    </a:gs>
                    <a:gs pos="97000">
                      <a:srgbClr val="00B98D"/>
                    </a:gs>
                  </a:gsLst>
                  <a:lin ang="5400000" scaled="1"/>
                  <a:tileRect/>
                </a:gradFill>
                <a:latin typeface="Montserrat SemiBold" pitchFamily="2" charset="-52"/>
                <a:ea typeface="+mn-ea"/>
                <a:cs typeface="+mn-cs"/>
              </a:rPr>
              <a:t>Телеграм</a:t>
            </a:r>
            <a:r>
              <a:rPr lang="ru-RU" sz="4900" dirty="0">
                <a:gradFill flip="none" rotWithShape="1">
                  <a:gsLst>
                    <a:gs pos="0">
                      <a:srgbClr val="35C300"/>
                    </a:gs>
                    <a:gs pos="97000">
                      <a:srgbClr val="00B98D"/>
                    </a:gs>
                  </a:gsLst>
                  <a:lin ang="5400000" scaled="1"/>
                  <a:tileRect/>
                </a:gradFill>
                <a:latin typeface="Montserrat SemiBold" pitchFamily="2" charset="-52"/>
                <a:ea typeface="+mn-ea"/>
                <a:cs typeface="+mn-cs"/>
              </a:rPr>
              <a:t> бот </a:t>
            </a:r>
            <a:br>
              <a:rPr lang="ru-RU" sz="4900" dirty="0">
                <a:gradFill flip="none" rotWithShape="1">
                  <a:gsLst>
                    <a:gs pos="0">
                      <a:srgbClr val="35C300"/>
                    </a:gs>
                    <a:gs pos="97000">
                      <a:srgbClr val="00B98D"/>
                    </a:gs>
                  </a:gsLst>
                  <a:lin ang="5400000" scaled="1"/>
                  <a:tileRect/>
                </a:gradFill>
                <a:latin typeface="Montserrat SemiBold" pitchFamily="2" charset="-52"/>
                <a:ea typeface="+mn-ea"/>
                <a:cs typeface="+mn-cs"/>
              </a:rPr>
            </a:br>
            <a:r>
              <a:rPr lang="ru-RU" sz="4900" dirty="0">
                <a:solidFill>
                  <a:schemeClr val="bg1"/>
                </a:solidFill>
                <a:latin typeface="Montserrat SemiBold" pitchFamily="2" charset="-52"/>
              </a:rPr>
              <a:t>«Корпоративный магазин </a:t>
            </a:r>
            <a:r>
              <a:rPr lang="ru-RU" sz="4900" dirty="0">
                <a:gradFill flip="none" rotWithShape="1">
                  <a:gsLst>
                    <a:gs pos="0">
                      <a:srgbClr val="35C300"/>
                    </a:gs>
                    <a:gs pos="97000">
                      <a:srgbClr val="00B98D"/>
                    </a:gs>
                  </a:gsLst>
                  <a:lin ang="5400000" scaled="1"/>
                  <a:tileRect/>
                </a:gradFill>
                <a:latin typeface="Montserrat SemiBold" pitchFamily="2" charset="-52"/>
              </a:rPr>
              <a:t>с внутренней валютой»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64952" y="3971493"/>
            <a:ext cx="6243782" cy="1145308"/>
          </a:xfrm>
          <a:solidFill>
            <a:schemeClr val="dk1"/>
          </a:solidFill>
        </p:spPr>
        <p:txBody>
          <a:bodyPr/>
          <a:lstStyle/>
          <a:p>
            <a:pPr algn="l"/>
            <a:r>
              <a:rPr lang="en-US" b="1" dirty="0">
                <a:solidFill>
                  <a:schemeClr val="bg1"/>
                </a:solidFill>
                <a:latin typeface="Montserrat Medium" panose="00000600000000000000" pitchFamily="2" charset="-52"/>
              </a:rPr>
              <a:t>made by team "Eureka"</a:t>
            </a:r>
            <a:endParaRPr lang="ru-RU" b="1" dirty="0">
              <a:solidFill>
                <a:schemeClr val="bg1"/>
              </a:solidFill>
              <a:latin typeface="Montserrat Medium" panose="00000600000000000000" pitchFamily="2" charset="-52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20073" y="0"/>
            <a:ext cx="1699491" cy="5818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7922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8B545A9-D804-00A6-3C2F-EA2C9E2B9F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61925" y="190500"/>
            <a:ext cx="1333500" cy="314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6D343F0-FEFD-5743-67F6-7888AA3817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34" t="4297" r="4896" b="9185"/>
          <a:stretch/>
        </p:blipFill>
        <p:spPr>
          <a:xfrm>
            <a:off x="2088515" y="462279"/>
            <a:ext cx="8014971" cy="5933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89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98B499D-F43B-6A8F-5F26-44A2AC1BCC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33350" y="152400"/>
            <a:ext cx="1219200" cy="3333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4FC8F10-2DB6-05A1-2224-6B4AE381BD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59" t="4181" r="4275" b="8397"/>
          <a:stretch/>
        </p:blipFill>
        <p:spPr>
          <a:xfrm>
            <a:off x="1615440" y="690880"/>
            <a:ext cx="8961120" cy="547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022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98B499D-F43B-6A8F-5F26-44A2AC1BCC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33350" y="152400"/>
            <a:ext cx="1219200" cy="3333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6619125-FFC5-C7C6-5690-BE80B2292F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37" t="4343" r="4496" b="8235"/>
          <a:stretch/>
        </p:blipFill>
        <p:spPr>
          <a:xfrm>
            <a:off x="1615440" y="690880"/>
            <a:ext cx="8961120" cy="547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59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98B499D-F43B-6A8F-5F26-44A2AC1BCC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33350" y="152400"/>
            <a:ext cx="1219200" cy="3333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7E849D5-DDC9-A9F5-92CC-2A727CD305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83" t="4181" r="4496" b="8398"/>
          <a:stretch/>
        </p:blipFill>
        <p:spPr>
          <a:xfrm>
            <a:off x="1656715" y="690880"/>
            <a:ext cx="8878570" cy="5476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886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98B499D-F43B-6A8F-5F26-44A2AC1BCC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33350" y="152400"/>
            <a:ext cx="1219200" cy="3333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EED2068-885E-6EA5-3CC4-09FB500278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79" t="4829" r="3754" b="7749"/>
          <a:stretch/>
        </p:blipFill>
        <p:spPr>
          <a:xfrm>
            <a:off x="1615440" y="690879"/>
            <a:ext cx="8961120" cy="547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632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98B499D-F43B-6A8F-5F26-44A2AC1BCC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33350" y="152400"/>
            <a:ext cx="1219200" cy="3333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4FC8F10-2DB6-05A1-2224-6B4AE381BD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59" t="4181" r="4275" b="8397"/>
          <a:stretch/>
        </p:blipFill>
        <p:spPr>
          <a:xfrm>
            <a:off x="1615440" y="690880"/>
            <a:ext cx="8961120" cy="547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2963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C5D08D71-CA9B-0295-73EA-EB6B48855C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0" y="121920"/>
            <a:ext cx="1524000" cy="4114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3C918C6-2A16-7C2D-4AB5-D349C6D6CA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116" y="758190"/>
            <a:ext cx="7122160" cy="534162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4A5E887-C3B5-BBA3-15D9-0550937A03E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724" y="5406054"/>
            <a:ext cx="2381303" cy="93793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6E7B05A-FE56-8C4D-BD47-BFBC94206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597" y="3809194"/>
            <a:ext cx="1318538" cy="1318538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380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84727" y="166255"/>
            <a:ext cx="1542473" cy="2955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0" t="38390" r="17439" b="31288"/>
          <a:stretch/>
        </p:blipFill>
        <p:spPr>
          <a:xfrm>
            <a:off x="955963" y="1875111"/>
            <a:ext cx="6937917" cy="334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32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450" y="165100"/>
            <a:ext cx="1333500" cy="4000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457200" y="1027906"/>
            <a:ext cx="762000" cy="2619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4829708" y="803315"/>
            <a:ext cx="1152612" cy="973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365813" y="565150"/>
            <a:ext cx="2558005" cy="112553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5727700" y="1027905"/>
            <a:ext cx="762000" cy="7484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>
            <a:off x="5880100" y="1690687"/>
            <a:ext cx="295925" cy="8568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6028062" y="1690687"/>
            <a:ext cx="347338" cy="31591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2527300" y="1690687"/>
            <a:ext cx="533400" cy="15795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3644900" y="927100"/>
            <a:ext cx="444500" cy="231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3644900" y="1042987"/>
            <a:ext cx="444500" cy="6905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6108700" y="5143500"/>
            <a:ext cx="533400" cy="5461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5880100" y="5379242"/>
            <a:ext cx="321631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6028062" y="5257800"/>
            <a:ext cx="347338" cy="1671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8362785-402E-3A87-67CE-FBAAF4A9AC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683" y="2576532"/>
            <a:ext cx="2968048" cy="2968048"/>
          </a:xfrm>
          <a:prstGeom prst="rect">
            <a:avLst/>
          </a:prstGeom>
        </p:spPr>
      </p:pic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CBEE2756-4C81-3123-DA11-74CA23C1A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53051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SemiBold" pitchFamily="2" charset="-52"/>
                <a:ea typeface="+mn-ea"/>
                <a:cs typeface="+mn-cs"/>
              </a:rPr>
              <a:t>E-merch Web App</a:t>
            </a:r>
            <a:endParaRPr lang="ru-RU" dirty="0">
              <a:solidFill>
                <a:schemeClr val="bg1"/>
              </a:solidFill>
              <a:latin typeface="Montserrat SemiBold" pitchFamily="2" charset="-52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5486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71450" y="165100"/>
            <a:ext cx="1333500" cy="4000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457200" y="1027906"/>
            <a:ext cx="762000" cy="2619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4829708" y="803315"/>
            <a:ext cx="1152612" cy="973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365813" y="565150"/>
            <a:ext cx="2558005" cy="112553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5727700" y="1027905"/>
            <a:ext cx="762000" cy="7484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>
            <a:off x="5880100" y="1690687"/>
            <a:ext cx="295925" cy="8568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6028062" y="1690687"/>
            <a:ext cx="347338" cy="31591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2527300" y="1690687"/>
            <a:ext cx="533400" cy="15795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3644900" y="927100"/>
            <a:ext cx="444500" cy="231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3644900" y="1042987"/>
            <a:ext cx="444500" cy="6905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6108700" y="5143500"/>
            <a:ext cx="533400" cy="5461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5880100" y="5379242"/>
            <a:ext cx="321631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6028062" y="5257800"/>
            <a:ext cx="347338" cy="1671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1F310DE-654B-2680-86EC-FC6EFB321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E61B3089-20E1-37BC-7590-41785F05DC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600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gradFill flip="none" rotWithShape="1">
                  <a:gsLst>
                    <a:gs pos="0">
                      <a:srgbClr val="35C300"/>
                    </a:gs>
                    <a:gs pos="97000">
                      <a:srgbClr val="00B98D"/>
                    </a:gs>
                  </a:gsLst>
                  <a:lin ang="5400000" scaled="1"/>
                  <a:tileRect/>
                </a:gradFill>
                <a:latin typeface="Montserrat SemiBold" pitchFamily="2" charset="-52"/>
                <a:ea typeface="+mn-ea"/>
                <a:cs typeface="+mn-cs"/>
              </a:rPr>
              <a:t>Структура 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7495095" cy="4215991"/>
          </a:xfrm>
        </p:spPr>
      </p:pic>
      <p:sp>
        <p:nvSpPr>
          <p:cNvPr id="4" name="Прямоугольник 3"/>
          <p:cNvSpPr/>
          <p:nvPr/>
        </p:nvSpPr>
        <p:spPr>
          <a:xfrm>
            <a:off x="104775" y="171450"/>
            <a:ext cx="1190625" cy="2952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362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8B545A9-D804-00A6-3C2F-EA2C9E2B9F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DB4908E-D6E1-929F-9C69-13EA8027E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29" t="4598" r="3466" b="8495"/>
          <a:stretch/>
        </p:blipFill>
        <p:spPr>
          <a:xfrm>
            <a:off x="1545273" y="740093"/>
            <a:ext cx="9101455" cy="5377815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161925" y="190500"/>
            <a:ext cx="1333500" cy="314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8330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8B545A9-D804-00A6-3C2F-EA2C9E2B9F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61925" y="190500"/>
            <a:ext cx="1333500" cy="314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EAF706F-7FFA-9E3C-387F-619ADE76D0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63" t="4668" r="3963" b="7425"/>
          <a:stretch/>
        </p:blipFill>
        <p:spPr>
          <a:xfrm>
            <a:off x="1605280" y="675640"/>
            <a:ext cx="8981440" cy="550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196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8B545A9-D804-00A6-3C2F-EA2C9E2B9F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61925" y="190500"/>
            <a:ext cx="1333500" cy="314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EEE3656-37EF-0832-9752-4FCDFE1F30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58" t="4181" r="4066" b="7910"/>
          <a:stretch/>
        </p:blipFill>
        <p:spPr>
          <a:xfrm>
            <a:off x="1605280" y="675640"/>
            <a:ext cx="8981440" cy="550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184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8B545A9-D804-00A6-3C2F-EA2C9E2B9F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61925" y="190500"/>
            <a:ext cx="1333500" cy="3143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113969B-FCCD-BBA4-AA1D-E2480C1F0E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45" t="4019" r="4380" b="8073"/>
          <a:stretch/>
        </p:blipFill>
        <p:spPr>
          <a:xfrm>
            <a:off x="1605280" y="675639"/>
            <a:ext cx="8981440" cy="550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454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865</TotalTime>
  <Words>32</Words>
  <Application>Microsoft Office PowerPoint</Application>
  <PresentationFormat>Широкоэкранный</PresentationFormat>
  <Paragraphs>16</Paragraphs>
  <Slides>16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Montserrat Medium</vt:lpstr>
      <vt:lpstr>Montserrat SemiBold</vt:lpstr>
      <vt:lpstr>Тема Office</vt:lpstr>
      <vt:lpstr>Телеграм бот  «Корпоративный магазин с внутренней валютой»</vt:lpstr>
      <vt:lpstr>Презентация PowerPoint</vt:lpstr>
      <vt:lpstr>E-merch Web App</vt:lpstr>
      <vt:lpstr>Презентация PowerPoint</vt:lpstr>
      <vt:lpstr>Структура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79534</dc:creator>
  <cp:lastModifiedBy>Dasha Genze</cp:lastModifiedBy>
  <cp:revision>30</cp:revision>
  <dcterms:created xsi:type="dcterms:W3CDTF">2023-10-21T10:26:47Z</dcterms:created>
  <dcterms:modified xsi:type="dcterms:W3CDTF">2023-10-22T09:54:36Z</dcterms:modified>
</cp:coreProperties>
</file>